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58" r:id="rId3"/>
    <p:sldId id="263" r:id="rId4"/>
    <p:sldId id="269" r:id="rId5"/>
    <p:sldId id="264" r:id="rId6"/>
    <p:sldId id="265" r:id="rId7"/>
    <p:sldId id="259" r:id="rId8"/>
    <p:sldId id="271" r:id="rId9"/>
    <p:sldId id="273" r:id="rId10"/>
    <p:sldId id="272" r:id="rId11"/>
    <p:sldId id="276" r:id="rId12"/>
    <p:sldId id="260" r:id="rId13"/>
    <p:sldId id="261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ассаж СУ-ДЖОК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шарами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72640" y="2122011"/>
            <a:ext cx="4998720" cy="401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Мы </a:t>
            </a:r>
            <a:r>
              <a:rPr lang="ru-RU" sz="3600" dirty="0" err="1" smtClean="0"/>
              <a:t>капустку</a:t>
            </a:r>
            <a:r>
              <a:rPr lang="ru-RU" sz="3600" dirty="0" smtClean="0"/>
              <a:t> жмём, жмём.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3314" name="Picture 2" descr="D:\Света\Для дошколят\фото су-джоук\DSCN76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65218" y="1935163"/>
            <a:ext cx="7213564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 –два –три –четыре - пять.</a:t>
            </a:r>
            <a:endParaRPr lang="ru-RU" dirty="0"/>
          </a:p>
        </p:txBody>
      </p:sp>
      <p:pic>
        <p:nvPicPr>
          <p:cNvPr id="15362" name="Picture 2" descr="D:\Света\Для дошколят\фото су-джоук\DSCN76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97245" y="1935163"/>
            <a:ext cx="7549509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/>
          <a:lstStyle/>
          <a:p>
            <a:r>
              <a:rPr lang="ru-RU" dirty="0" smtClean="0"/>
              <a:t>Раз –два –три –четыре - пять.</a:t>
            </a:r>
            <a:endParaRPr lang="ru-RU" dirty="0"/>
          </a:p>
        </p:txBody>
      </p:sp>
      <p:pic>
        <p:nvPicPr>
          <p:cNvPr id="3074" name="Picture 2" descr="D:\Света\Для дошколят\фото су-джоук\DSCN76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14488"/>
            <a:ext cx="4038600" cy="366316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Раз –два –три –четыре – пять,</a:t>
            </a:r>
          </a:p>
          <a:p>
            <a:pPr>
              <a:buNone/>
            </a:pPr>
            <a:r>
              <a:rPr lang="ru-RU" dirty="0" smtClean="0"/>
              <a:t>Вышли пальцы погулять.</a:t>
            </a:r>
          </a:p>
          <a:p>
            <a:pPr>
              <a:buNone/>
            </a:pPr>
            <a:r>
              <a:rPr lang="ru-RU" dirty="0" smtClean="0"/>
              <a:t>Этот пальчик самый сильный, самый толстый и большой</a:t>
            </a:r>
          </a:p>
          <a:p>
            <a:pPr>
              <a:buNone/>
            </a:pPr>
            <a:r>
              <a:rPr lang="ru-RU" dirty="0" smtClean="0"/>
              <a:t>Этот пальчик для того чтоб показывать его.</a:t>
            </a:r>
          </a:p>
          <a:p>
            <a:pPr>
              <a:buNone/>
            </a:pPr>
            <a:r>
              <a:rPr lang="ru-RU" dirty="0" smtClean="0"/>
              <a:t>Этот пальчик самый длинный и стоит он в середине.</a:t>
            </a:r>
          </a:p>
          <a:p>
            <a:pPr>
              <a:buNone/>
            </a:pPr>
            <a:r>
              <a:rPr lang="ru-RU" dirty="0" smtClean="0"/>
              <a:t> Этот пальчик </a:t>
            </a:r>
            <a:r>
              <a:rPr lang="ru-RU" dirty="0" err="1" smtClean="0"/>
              <a:t>безъимянный</a:t>
            </a:r>
            <a:r>
              <a:rPr lang="ru-RU" dirty="0" smtClean="0"/>
              <a:t> он избалованный самый.</a:t>
            </a:r>
          </a:p>
          <a:p>
            <a:pPr>
              <a:buNone/>
            </a:pPr>
            <a:r>
              <a:rPr lang="ru-RU" dirty="0" smtClean="0"/>
              <a:t>А мизинчик хоть и мал, очень ловок и удал.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/>
          <a:lstStyle/>
          <a:p>
            <a:pPr algn="ctr"/>
            <a:r>
              <a:rPr lang="ru-RU" dirty="0" smtClean="0"/>
              <a:t>Мальчик - пальчик.</a:t>
            </a:r>
            <a:endParaRPr lang="ru-RU" dirty="0"/>
          </a:p>
        </p:txBody>
      </p:sp>
      <p:pic>
        <p:nvPicPr>
          <p:cNvPr id="4098" name="Picture 2" descr="D:\Света\Для дошколят\фото су-джоук\DSCN76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3050"/>
            <a:ext cx="4038600" cy="373460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-Мальчик - пальчик </a:t>
            </a:r>
          </a:p>
          <a:p>
            <a:pPr>
              <a:buNone/>
            </a:pPr>
            <a:r>
              <a:rPr lang="ru-RU" dirty="0" smtClean="0"/>
              <a:t>Где ты был?</a:t>
            </a:r>
          </a:p>
          <a:p>
            <a:pPr>
              <a:buFontTx/>
              <a:buChar char="-"/>
            </a:pPr>
            <a:r>
              <a:rPr lang="ru-RU" dirty="0" smtClean="0"/>
              <a:t>С этим братцем в лес ходил.</a:t>
            </a:r>
          </a:p>
          <a:p>
            <a:pPr>
              <a:buFontTx/>
              <a:buChar char="-"/>
            </a:pPr>
            <a:r>
              <a:rPr lang="ru-RU" dirty="0" smtClean="0"/>
              <a:t>С этим братцем щи варил.</a:t>
            </a:r>
          </a:p>
          <a:p>
            <a:pPr>
              <a:buFontTx/>
              <a:buChar char="-"/>
            </a:pPr>
            <a:r>
              <a:rPr lang="ru-RU" dirty="0" smtClean="0"/>
              <a:t>С этим братцем кашу ел.</a:t>
            </a:r>
          </a:p>
          <a:p>
            <a:pPr>
              <a:buFontTx/>
              <a:buChar char="-"/>
            </a:pPr>
            <a:r>
              <a:rPr lang="ru-RU" dirty="0" smtClean="0"/>
              <a:t>С этим братцем песни пел.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Родные братья</a:t>
            </a:r>
            <a:endParaRPr lang="ru-RU" dirty="0"/>
          </a:p>
        </p:txBody>
      </p:sp>
      <p:pic>
        <p:nvPicPr>
          <p:cNvPr id="5122" name="Picture 2" descr="D:\Света\Для дошколят\фото су-джоук\DSCN76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28802"/>
            <a:ext cx="4038600" cy="371477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Ивану – большому – дрова рубить.</a:t>
            </a:r>
          </a:p>
          <a:p>
            <a:pPr algn="just">
              <a:buNone/>
            </a:pPr>
            <a:r>
              <a:rPr lang="ru-RU" dirty="0" smtClean="0"/>
              <a:t>Ваське указке – воду носить.</a:t>
            </a:r>
          </a:p>
          <a:p>
            <a:pPr algn="just">
              <a:buNone/>
            </a:pPr>
            <a:r>
              <a:rPr lang="ru-RU" dirty="0" smtClean="0"/>
              <a:t>Мишке – среднему – печку топить.</a:t>
            </a:r>
          </a:p>
          <a:p>
            <a:pPr algn="just">
              <a:buNone/>
            </a:pPr>
            <a:r>
              <a:rPr lang="ru-RU" dirty="0" smtClean="0"/>
              <a:t>Гришке - сиротке - кашу варить.</a:t>
            </a:r>
          </a:p>
          <a:p>
            <a:pPr algn="just">
              <a:buNone/>
            </a:pPr>
            <a:r>
              <a:rPr lang="ru-RU" dirty="0" smtClean="0"/>
              <a:t>А крошке Тимошке – песенки петь, </a:t>
            </a:r>
          </a:p>
          <a:p>
            <a:pPr algn="just">
              <a:buNone/>
            </a:pPr>
            <a:r>
              <a:rPr lang="ru-RU" dirty="0" smtClean="0"/>
              <a:t>Песни петь и плясать,</a:t>
            </a:r>
          </a:p>
          <a:p>
            <a:pPr algn="just">
              <a:buNone/>
            </a:pPr>
            <a:r>
              <a:rPr lang="ru-RU" dirty="0" smtClean="0"/>
              <a:t>Родных братьев потешать!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Мячик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Я мячом круги катаю,</a:t>
            </a:r>
            <a:br>
              <a:rPr lang="ru-RU" sz="3600" dirty="0" smtClean="0"/>
            </a:br>
            <a:r>
              <a:rPr lang="ru-RU" sz="3600" dirty="0" smtClean="0"/>
              <a:t>Взад-вперёд его гоняю.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026" name="Picture 2" descr="D:\Света\Для дошколят\фото су-джоук\DSCN76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071678"/>
            <a:ext cx="7972452" cy="442915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64307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Им поглажу я ладошку</a:t>
            </a:r>
            <a:br>
              <a:rPr lang="ru-RU" sz="3200" dirty="0" smtClean="0"/>
            </a:br>
            <a:r>
              <a:rPr lang="ru-RU" sz="3200" dirty="0" smtClean="0"/>
              <a:t>Будто я сметаю крошку.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6146" name="Picture 2" descr="D:\Света\Для дошколят\фото су-джоук\DSCN76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66" y="1800624"/>
            <a:ext cx="6568838" cy="455733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Я сожму его немножко</a:t>
            </a:r>
            <a:br>
              <a:rPr lang="ru-RU" sz="3200" dirty="0" smtClean="0"/>
            </a:br>
            <a:r>
              <a:rPr lang="ru-RU" sz="3200" dirty="0" smtClean="0"/>
              <a:t>Как сжимает лапу кошка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Picture 2" descr="D:\Света\Для дошколят\фото су-джоук\DSCN76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5851" y="1867811"/>
            <a:ext cx="6624581" cy="4132957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Каждым пальцем мяч прижму,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7170" name="Picture 2" descr="D:\Света\Для дошколят\фото су-джоук\DSCN76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>И другой рукой начну.</a:t>
            </a:r>
            <a:br>
              <a:rPr lang="ru-RU" sz="4900" dirty="0" smtClean="0"/>
            </a:br>
            <a:endParaRPr lang="ru-RU" sz="4900" dirty="0"/>
          </a:p>
        </p:txBody>
      </p:sp>
      <p:pic>
        <p:nvPicPr>
          <p:cNvPr id="8194" name="Picture 2" descr="D:\Света\Для дошколят\фото су-джоук\DSCN76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6" name="Picture 2" descr="D:\Света\Для дошколят\фото су-джоук\DSCN76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err="1" smtClean="0"/>
              <a:t>Капустка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Мы </a:t>
            </a:r>
            <a:r>
              <a:rPr lang="ru-RU" sz="3600" dirty="0" err="1" smtClean="0"/>
              <a:t>капустку</a:t>
            </a:r>
            <a:r>
              <a:rPr lang="ru-RU" sz="3600" dirty="0" smtClean="0"/>
              <a:t> рубим, рубим,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2050" name="Picture 2" descr="D:\Света\Для дошколят\фото су-джоук\DSCN76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78202"/>
            <a:ext cx="4038600" cy="3519233"/>
          </a:xfrm>
          <a:prstGeom prst="rect">
            <a:avLst/>
          </a:prstGeom>
          <a:noFill/>
        </p:spPr>
      </p:pic>
      <p:pic>
        <p:nvPicPr>
          <p:cNvPr id="2051" name="Picture 3" descr="D:\Света\Для дошколят\фото су-джоук\DSCN76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342885"/>
            <a:ext cx="4038600" cy="3589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Мы </a:t>
            </a:r>
            <a:r>
              <a:rPr lang="ru-RU" sz="3600" dirty="0" err="1" smtClean="0"/>
              <a:t>капустку</a:t>
            </a:r>
            <a:r>
              <a:rPr lang="ru-RU" sz="3600" dirty="0" smtClean="0"/>
              <a:t> солим, солим,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2290" name="Picture 2" descr="D:\Света\Для дошколят\фото су-джоук\DSCN76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Мы </a:t>
            </a:r>
            <a:r>
              <a:rPr lang="ru-RU" sz="3600" dirty="0" err="1" smtClean="0"/>
              <a:t>капустку</a:t>
            </a:r>
            <a:r>
              <a:rPr lang="ru-RU" sz="3600" dirty="0" smtClean="0"/>
              <a:t> трём, трём,</a:t>
            </a:r>
            <a:endParaRPr lang="ru-RU" sz="3600" dirty="0"/>
          </a:p>
        </p:txBody>
      </p:sp>
      <p:pic>
        <p:nvPicPr>
          <p:cNvPr id="14338" name="Picture 2" descr="D:\Света\Для дошколят\фото су-джоук\DSCN76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215369" cy="452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</TotalTime>
  <Words>186</Words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Массаж СУ-ДЖОК шарами</vt:lpstr>
      <vt:lpstr> Мячик Я мячом круги катаю, Взад-вперёд его гоняю. </vt:lpstr>
      <vt:lpstr>Им поглажу я ладошку Будто я сметаю крошку. </vt:lpstr>
      <vt:lpstr>Я сожму его немножко Как сжимает лапу кошка </vt:lpstr>
      <vt:lpstr>Каждым пальцем мяч прижму, </vt:lpstr>
      <vt:lpstr> И другой рукой начну. </vt:lpstr>
      <vt:lpstr>Капустка Мы капустку рубим, рубим, </vt:lpstr>
      <vt:lpstr> Мы капустку солим, солим, </vt:lpstr>
      <vt:lpstr>Мы капустку трём, трём,</vt:lpstr>
      <vt:lpstr> Мы капустку жмём, жмём. </vt:lpstr>
      <vt:lpstr>Раз –два –три –четыре - пять.</vt:lpstr>
      <vt:lpstr>Раз –два –три –четыре - пять.</vt:lpstr>
      <vt:lpstr>Мальчик - пальчик.</vt:lpstr>
      <vt:lpstr>Родные братья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1234567</dc:creator>
  <cp:lastModifiedBy>1234567</cp:lastModifiedBy>
  <cp:revision>12</cp:revision>
  <dcterms:created xsi:type="dcterms:W3CDTF">2015-03-22T03:24:18Z</dcterms:created>
  <dcterms:modified xsi:type="dcterms:W3CDTF">2015-03-23T03:31:46Z</dcterms:modified>
</cp:coreProperties>
</file>